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7A4F152-266E-4641-B138-5CDDF6F48F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4520" cy="439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5D5628-6597-4F3E-A322-D7F07CADA6B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4720" cy="34117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9120" cy="4097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440" cy="413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440" cy="4136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440" cy="4136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440" cy="41364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6440" cy="4136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7800" cy="683532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5120" cy="1452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4600" cy="43707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560" cy="397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400" cy="11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400" cy="39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5480" cy="228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400" cy="11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400" cy="39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400" cy="11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400" cy="39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400" cy="11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400" cy="39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3400" cy="11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3400" cy="39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- Will cover up to Longitudinal Control (finished today)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Friday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Thursday after Spring Break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While you should not simply copy the output for homework Large Language Models (AI) can be useful to address gaps in your understanding!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Released, due next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41760" cy="128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47498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2025-03-20T13:59:13Z</dcterms:modified>
  <cp:revision>400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